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4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01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8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99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8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6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3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76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2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04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B1A2-AE6B-4CA5-B8C7-DEB09530C993}" type="datetimeFigureOut">
              <a:rPr lang="en-CA" smtClean="0"/>
              <a:t>03/01/2018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40B8-24C6-4E0C-96DC-4E8788C94A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5527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65527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Millas</dc:creator>
  <cp:lastModifiedBy>Maria Millas</cp:lastModifiedBy>
  <cp:revision>5</cp:revision>
  <dcterms:created xsi:type="dcterms:W3CDTF">2018-01-03T20:58:23Z</dcterms:created>
  <dcterms:modified xsi:type="dcterms:W3CDTF">2018-01-03T22:57:03Z</dcterms:modified>
</cp:coreProperties>
</file>