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94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01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8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99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8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68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869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03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976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23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104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6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55272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115616" y="548680"/>
            <a:ext cx="6552728" cy="216024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655272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0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5688632" cy="178621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CA" sz="1600" dirty="0" smtClean="0">
                <a:solidFill>
                  <a:srgbClr val="FFC000"/>
                </a:solidFill>
              </a:rPr>
              <a:t>	COMING FALL 2018</a:t>
            </a:r>
            <a:br>
              <a:rPr lang="en-CA" sz="1600" dirty="0" smtClean="0">
                <a:solidFill>
                  <a:srgbClr val="FFC000"/>
                </a:solidFill>
              </a:rPr>
            </a:br>
            <a:r>
              <a:rPr lang="en-CA" sz="1600" dirty="0" smtClean="0">
                <a:solidFill>
                  <a:srgbClr val="FFC000"/>
                </a:solidFill>
              </a:rPr>
              <a:t>	</a:t>
            </a:r>
            <a:r>
              <a:rPr lang="en-CA" sz="2000" spc="300" dirty="0" smtClean="0">
                <a:solidFill>
                  <a:schemeClr val="bg1"/>
                </a:solidFill>
              </a:rPr>
              <a:t>THE WINDSOR</a:t>
            </a:r>
            <a:r>
              <a:rPr lang="en-CA" sz="2000" dirty="0" smtClean="0">
                <a:solidFill>
                  <a:schemeClr val="bg1"/>
                </a:solidFill>
              </a:rPr>
              <a:t/>
            </a:r>
            <a:br>
              <a:rPr lang="en-CA" sz="2000" dirty="0" smtClean="0">
                <a:solidFill>
                  <a:schemeClr val="bg1"/>
                </a:solidFill>
              </a:rPr>
            </a:br>
            <a:r>
              <a:rPr lang="en-CA" sz="2000" dirty="0" smtClean="0">
                <a:solidFill>
                  <a:schemeClr val="bg1"/>
                </a:solidFill>
              </a:rPr>
              <a:t>	</a:t>
            </a:r>
            <a:r>
              <a:rPr lang="en-CA" sz="1600" dirty="0" smtClean="0">
                <a:solidFill>
                  <a:schemeClr val="bg1"/>
                </a:solidFill>
              </a:rPr>
              <a:t>ON A PROMINENT EAST VAN REIDGE WITH SWEEPING MOUNTIAN                               	AND CITY VIEWS, A NEW COLLECTION OF 1, 2 AND 3 BEDROOM 	HOMES IS RISING.</a:t>
            </a:r>
            <a:endParaRPr lang="en-CA" sz="1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6785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COMING FALL 2018  THE WINDSOR  ON A PROMINENT EAST VAN REIDGE WITH SWEEPING MOUNTIAN                                AND CITY VIEWS, A NEW COLLECTION OF 1, 2 AND 3 BEDROOM  HOMES IS RISING.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Millas</dc:creator>
  <cp:lastModifiedBy>Maria Millas</cp:lastModifiedBy>
  <cp:revision>3</cp:revision>
  <dcterms:created xsi:type="dcterms:W3CDTF">2018-01-03T20:58:23Z</dcterms:created>
  <dcterms:modified xsi:type="dcterms:W3CDTF">2018-01-03T21:25:06Z</dcterms:modified>
</cp:coreProperties>
</file>